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7a1e20df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7a1e20df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7a1e20df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7a1e20df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7a1e20df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7a1e20df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7a1e20df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7a1e20df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7a1e20dfd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7a1e20dfd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7a1e20dfd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7a1e20dfd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a1e20df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a1e20df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7a1e20df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7a1e20df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7a1e20dfd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7a1e20df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7a1e20df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7a1e20df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7a1e20df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7a1e20d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7a1e20df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7a1e20df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7a1e20dfd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7a1e20dfd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7a1e20dfd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7a1e20dfd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7a1e20df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7a1e20df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7a1e20dfd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7a1e20dfd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7a1e20d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7a1e20d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7a1e20df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7a1e20d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7a1e20df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7a1e20df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7a1e20df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7a1e20df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7a1e20df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7a1e20df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7a1e20df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7a1e20df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7a1e20df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7a1e20df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Death Archive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7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Samuel Clark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openVA Team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Ohio State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Computer-coded VA</a:t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15" y="941525"/>
            <a:ext cx="8402770" cy="404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Symptom-cause information - </a:t>
            </a:r>
            <a:r>
              <a:rPr b="1" lang="en"/>
              <a:t>SCI</a:t>
            </a:r>
            <a:endParaRPr b="1"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530" y="941525"/>
            <a:ext cx="5374940" cy="40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Symptom-cause information - </a:t>
            </a:r>
            <a:r>
              <a:rPr b="1" lang="en"/>
              <a:t>SCI</a:t>
            </a:r>
            <a:endParaRPr b="1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530" y="941525"/>
            <a:ext cx="5374940" cy="40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Symptom-cause information - </a:t>
            </a:r>
            <a:r>
              <a:rPr b="1" lang="en"/>
              <a:t>SCI</a:t>
            </a:r>
            <a:endParaRPr b="1"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530" y="941525"/>
            <a:ext cx="5374940" cy="40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Symptom-cause information - </a:t>
            </a:r>
            <a:r>
              <a:rPr b="1" lang="en"/>
              <a:t>SCI</a:t>
            </a:r>
            <a:endParaRPr b="1"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000" y="941525"/>
            <a:ext cx="2756000" cy="40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approaches to creating SCI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2800350"/>
            <a:ext cx="8520600" cy="20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en"/>
              <a:t>Calculate from </a:t>
            </a:r>
            <a:r>
              <a:rPr b="1" lang="en"/>
              <a:t>reference deaths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Reference deaths have VA and independently-ascertained </a:t>
            </a:r>
            <a:r>
              <a:rPr lang="en" u="sng"/>
              <a:t>reference cause</a:t>
            </a:r>
            <a:endParaRPr u="sng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SCI can be calculated directly from reference deaths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Only applies to circumstances where/when reference deaths ocurred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Comparatively difficult to acquire enough reference deaths with adequate coverage of causes and circumstances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Comparatively (much) more information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17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Ask physicians directly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Consists of Pr(s|c)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Potentially applicable to wide variety of circumstances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Cheap and comparatively easy to do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Comparatively less information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death archive - </a:t>
            </a:r>
            <a:r>
              <a:rPr b="1" lang="en"/>
              <a:t>RDA</a:t>
            </a:r>
            <a:endParaRPr b="1"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194" y="941525"/>
            <a:ext cx="6161613" cy="40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death archive - </a:t>
            </a:r>
            <a:r>
              <a:rPr b="1" lang="en"/>
              <a:t>RDA</a:t>
            </a:r>
            <a:endParaRPr b="1"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194" y="941525"/>
            <a:ext cx="6161613" cy="40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death archive - </a:t>
            </a:r>
            <a:r>
              <a:rPr b="1" lang="en"/>
              <a:t>RDA</a:t>
            </a:r>
            <a:endParaRPr b="1"/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194" y="941525"/>
            <a:ext cx="6161613" cy="40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Operating the </a:t>
            </a:r>
            <a:r>
              <a:rPr b="1" lang="en"/>
              <a:t>RDA</a:t>
            </a:r>
            <a:endParaRPr b="1"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865" y="941525"/>
            <a:ext cx="6404270" cy="40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Reference Death Archive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Verbal </a:t>
            </a:r>
            <a:r>
              <a:rPr lang="en"/>
              <a:t>autopsy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Symptom-cause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Reference Death Archive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Expectations for MITS Alliance Sites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Operating the </a:t>
            </a:r>
            <a:r>
              <a:rPr b="1" lang="en"/>
              <a:t>RDA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865" y="941525"/>
            <a:ext cx="6404270" cy="40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Operating the </a:t>
            </a:r>
            <a:r>
              <a:rPr b="1" lang="en"/>
              <a:t>RDA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865" y="941525"/>
            <a:ext cx="6404270" cy="40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building RDA</a:t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152475"/>
            <a:ext cx="8520600" cy="3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design - done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Schema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ingestion procedures/code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transformation (standardization) procedures/code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Pilot RDA with data from CHAMPS and COMSA - done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Discovered issues with data quality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up project with Sao Paulo mortality surveillance unit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Rapidly produce many reference deaths with MITS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Producing data by end of the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Starting work with WHO to host RDA at WHO in Geneva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GUI interface, various outputs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on data use agreements, informed consent, and ethics ongoing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 for MITS Alliance sites</a:t>
            </a:r>
            <a:endParaRPr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152475"/>
            <a:ext cx="8520600" cy="37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MITS Alliance sites will be important, valuable contributors to RDA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2022 standard 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MITS Alliance standard MITS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Informed consent that allows sharing through the RDA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use agreements that govern sharing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Site to MITS Alliance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MITS Alliance to RDA (or directly to RDA)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RDA to researchers and VA users in the future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Timeframe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RDA will be ready to take MITS Alliance data by end of 2023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Sites and MITS Alliance finalize DUAs by end of 2023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 MITS Alliance site data with RDA as soon as sites are ready in 2024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452375"/>
            <a:ext cx="8520600" cy="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120"/>
              <a:t>Questions</a:t>
            </a:r>
            <a:endParaRPr b="1" sz="3120"/>
          </a:p>
        </p:txBody>
      </p:sp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498" y="1357600"/>
            <a:ext cx="6673004" cy="338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Burden</a:t>
            </a:r>
            <a:r>
              <a:rPr lang="en"/>
              <a:t> of disease - </a:t>
            </a:r>
            <a:r>
              <a:rPr b="1" lang="en"/>
              <a:t>BOD</a:t>
            </a:r>
            <a:endParaRPr b="1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02" y="923875"/>
            <a:ext cx="7951596" cy="40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Verbal autopsy - </a:t>
            </a:r>
            <a:r>
              <a:rPr b="1" lang="en"/>
              <a:t>VA</a:t>
            </a:r>
            <a:endParaRPr b="1"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868850"/>
            <a:ext cx="3371400" cy="27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Interview with carers of decedent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Closed questions and free-form account (narrative)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in VA</a:t>
            </a:r>
            <a:r>
              <a:rPr lang="en"/>
              <a:t> </a:t>
            </a:r>
            <a:r>
              <a:rPr b="1" lang="en"/>
              <a:t>indicators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Feasible for at-scale, routine mortality surveillance</a:t>
            </a:r>
            <a:endParaRPr b="1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000" y="1097450"/>
            <a:ext cx="5313500" cy="36348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3807950"/>
            <a:ext cx="3371400" cy="9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How do we move from VA indicators to BOD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 cause classification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78" y="941525"/>
            <a:ext cx="7930244" cy="40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 cause classification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78" y="941525"/>
            <a:ext cx="7930244" cy="40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approaches to VA classification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2800350"/>
            <a:ext cx="8520600" cy="20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en"/>
              <a:t>Co</a:t>
            </a:r>
            <a:r>
              <a:rPr lang="en"/>
              <a:t>mputer-coded VA - </a:t>
            </a:r>
            <a:r>
              <a:rPr b="1" lang="en"/>
              <a:t>CCVA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Computer algorithm processes VAs to identify causes and cause-specific-mortality fractions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Identifies comparatively less specific causes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Cheap, fast, replicable, and no opportunity costs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en"/>
              <a:t>Only feasible means</a:t>
            </a:r>
            <a:r>
              <a:rPr lang="en"/>
              <a:t> </a:t>
            </a:r>
            <a:r>
              <a:rPr b="1" lang="en"/>
              <a:t>of cause ascertainment for at-scale mortality surveillance where traditional cause ascertainment not possible</a:t>
            </a:r>
            <a:r>
              <a:rPr lang="en"/>
              <a:t> (e.g. autopsy, medical record review, etc.)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17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Physician-coded VA - </a:t>
            </a:r>
            <a:r>
              <a:rPr b="1" lang="en"/>
              <a:t>PCVA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VA interviews read by 1-2 physicians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Consensus process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Identifies comparatively specific causes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Expensive, time-consuming, </a:t>
            </a:r>
            <a:r>
              <a:rPr lang="en" u="sng"/>
              <a:t>not replicable,</a:t>
            </a:r>
            <a:r>
              <a:rPr lang="en"/>
              <a:t> and takes physicians from patients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Not feasible for at-scale mortality surveillance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Computer-coded VA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15" y="941525"/>
            <a:ext cx="8402770" cy="404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Computer-coded VA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15" y="941525"/>
            <a:ext cx="8402770" cy="404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